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Lst>
  <p:sldIdLst>
    <p:sldId id="257" r:id="rId2"/>
    <p:sldId id="259" r:id="rId3"/>
    <p:sldId id="261" r:id="rId4"/>
    <p:sldId id="264" r:id="rId5"/>
    <p:sldId id="262" r:id="rId6"/>
    <p:sldId id="263"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3F3334DE-5B7B-4926-A80F-EF5BF72DC76C}" type="datetimeFigureOut">
              <a:rPr lang="en-US" smtClean="0"/>
              <a:pPr/>
              <a:t>10/30/2023</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FE0D4778-328B-40B5-ABFC-DFCD0C96C0E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F3334DE-5B7B-4926-A80F-EF5BF72DC76C}" type="datetimeFigureOut">
              <a:rPr lang="en-US" smtClean="0"/>
              <a:pPr/>
              <a:t>10/30/2023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E0D4778-328B-40B5-ABFC-DFCD0C96C0E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F3334DE-5B7B-4926-A80F-EF5BF72DC76C}" type="datetimeFigureOut">
              <a:rPr lang="en-US" smtClean="0"/>
              <a:pPr/>
              <a:t>10/30/2023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E0D4778-328B-40B5-ABFC-DFCD0C96C0E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F3334DE-5B7B-4926-A80F-EF5BF72DC76C}" type="datetimeFigureOut">
              <a:rPr lang="en-US" smtClean="0"/>
              <a:pPr/>
              <a:t>10/30/2023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E0D4778-328B-40B5-ABFC-DFCD0C96C0E5}"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3F3334DE-5B7B-4926-A80F-EF5BF72DC76C}" type="datetimeFigureOut">
              <a:rPr lang="en-US" smtClean="0"/>
              <a:pPr/>
              <a:t>10/30/2023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E0D4778-328B-40B5-ABFC-DFCD0C96C0E5}"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F3334DE-5B7B-4926-A80F-EF5BF72DC76C}" type="datetimeFigureOut">
              <a:rPr lang="en-US" smtClean="0"/>
              <a:pPr/>
              <a:t>10/30/2023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E0D4778-328B-40B5-ABFC-DFCD0C96C0E5}"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3F3334DE-5B7B-4926-A80F-EF5BF72DC76C}" type="datetimeFigureOut">
              <a:rPr lang="en-US" smtClean="0"/>
              <a:pPr/>
              <a:t>10/30/2023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FE0D4778-328B-40B5-ABFC-DFCD0C96C0E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3F3334DE-5B7B-4926-A80F-EF5BF72DC76C}" type="datetimeFigureOut">
              <a:rPr lang="en-US" smtClean="0"/>
              <a:pPr/>
              <a:t>10/30/2023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FE0D4778-328B-40B5-ABFC-DFCD0C96C0E5}"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3F3334DE-5B7B-4926-A80F-EF5BF72DC76C}" type="datetimeFigureOut">
              <a:rPr lang="en-US" smtClean="0"/>
              <a:pPr/>
              <a:t>10/30/2023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FE0D4778-328B-40B5-ABFC-DFCD0C96C0E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3F3334DE-5B7B-4926-A80F-EF5BF72DC76C}" type="datetimeFigureOut">
              <a:rPr lang="en-US" smtClean="0"/>
              <a:pPr/>
              <a:t>10/30/2023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E0D4778-328B-40B5-ABFC-DFCD0C96C0E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3F3334DE-5B7B-4926-A80F-EF5BF72DC76C}" type="datetimeFigureOut">
              <a:rPr lang="en-US" smtClean="0"/>
              <a:pPr/>
              <a:t>10/30/2023</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FE0D4778-328B-40B5-ABFC-DFCD0C96C0E5}"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3F3334DE-5B7B-4926-A80F-EF5BF72DC76C}" type="datetimeFigureOut">
              <a:rPr lang="en-US" smtClean="0"/>
              <a:pPr/>
              <a:t>10/30/2023</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E0D4778-328B-40B5-ABFC-DFCD0C96C0E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85720" y="5429264"/>
            <a:ext cx="2857488" cy="811187"/>
          </a:xfrm>
        </p:spPr>
        <p:txBody>
          <a:bodyPr>
            <a:noAutofit/>
          </a:bodyPr>
          <a:lstStyle/>
          <a:p>
            <a:r>
              <a:rPr lang="en-US" sz="2000" b="1" i="1" dirty="0" smtClean="0">
                <a:solidFill>
                  <a:srgbClr val="00B050"/>
                </a:solidFill>
              </a:rPr>
              <a:t>GUIDED BY</a:t>
            </a:r>
          </a:p>
          <a:p>
            <a:r>
              <a:rPr lang="en-US" sz="2000" b="1" i="1" dirty="0" smtClean="0">
                <a:solidFill>
                  <a:srgbClr val="00B050"/>
                </a:solidFill>
              </a:rPr>
              <a:t>NIDHI SINGH THAKUR</a:t>
            </a:r>
          </a:p>
        </p:txBody>
      </p:sp>
      <p:sp>
        <p:nvSpPr>
          <p:cNvPr id="4" name="Content Placeholder 3"/>
          <p:cNvSpPr>
            <a:spLocks noGrp="1"/>
          </p:cNvSpPr>
          <p:nvPr>
            <p:ph sz="half" idx="2"/>
          </p:nvPr>
        </p:nvSpPr>
        <p:spPr>
          <a:xfrm>
            <a:off x="5429256" y="5429264"/>
            <a:ext cx="2928958" cy="1000132"/>
          </a:xfrm>
        </p:spPr>
        <p:txBody>
          <a:bodyPr>
            <a:normAutofit/>
          </a:bodyPr>
          <a:lstStyle/>
          <a:p>
            <a:r>
              <a:rPr lang="en-US" sz="2000" b="1" i="1" dirty="0" smtClean="0">
                <a:solidFill>
                  <a:srgbClr val="00B050"/>
                </a:solidFill>
              </a:rPr>
              <a:t>SUBMITED BY</a:t>
            </a:r>
          </a:p>
          <a:p>
            <a:r>
              <a:rPr lang="en-US" sz="2000" b="1" i="1" dirty="0" smtClean="0">
                <a:solidFill>
                  <a:srgbClr val="00B050"/>
                </a:solidFill>
              </a:rPr>
              <a:t>YOGENDRA BHARTI</a:t>
            </a:r>
            <a:endParaRPr lang="en-US" sz="2000" b="1" i="1" dirty="0">
              <a:solidFill>
                <a:srgbClr val="00B050"/>
              </a:solidFill>
            </a:endParaRPr>
          </a:p>
        </p:txBody>
      </p:sp>
      <p:sp>
        <p:nvSpPr>
          <p:cNvPr id="2" name="Title 1"/>
          <p:cNvSpPr>
            <a:spLocks noGrp="1"/>
          </p:cNvSpPr>
          <p:nvPr>
            <p:ph type="title"/>
          </p:nvPr>
        </p:nvSpPr>
        <p:spPr>
          <a:xfrm>
            <a:off x="571472" y="1000108"/>
            <a:ext cx="8001056" cy="4071966"/>
          </a:xfrm>
        </p:spPr>
        <p:txBody>
          <a:bodyPr>
            <a:normAutofit fontScale="90000"/>
          </a:bodyPr>
          <a:lstStyle/>
          <a:p>
            <a:r>
              <a:rPr lang="en-US" dirty="0" smtClean="0">
                <a:solidFill>
                  <a:srgbClr val="0070C0"/>
                </a:solidFill>
                <a:latin typeface="Algerian" pitchFamily="82" charset="0"/>
              </a:rPr>
              <a:t>GOVT. CHANDULAL CHANDRAKAR  P.G.COLLEGE PATAN (C.G.)</a:t>
            </a:r>
            <a:br>
              <a:rPr lang="en-US" dirty="0" smtClean="0">
                <a:solidFill>
                  <a:srgbClr val="0070C0"/>
                </a:solidFill>
                <a:latin typeface="Algerian" pitchFamily="82" charset="0"/>
              </a:rPr>
            </a:br>
            <a:r>
              <a:rPr lang="en-US" dirty="0">
                <a:solidFill>
                  <a:srgbClr val="0070C0"/>
                </a:solidFill>
                <a:latin typeface="Algerian" pitchFamily="82" charset="0"/>
              </a:rPr>
              <a:t/>
            </a:r>
            <a:br>
              <a:rPr lang="en-US" dirty="0">
                <a:solidFill>
                  <a:srgbClr val="0070C0"/>
                </a:solidFill>
                <a:latin typeface="Algerian" pitchFamily="82" charset="0"/>
              </a:rPr>
            </a:br>
            <a:r>
              <a:rPr lang="en-US" dirty="0" smtClean="0">
                <a:solidFill>
                  <a:srgbClr val="0070C0"/>
                </a:solidFill>
                <a:latin typeface="Algerian" pitchFamily="82" charset="0"/>
              </a:rPr>
              <a:t/>
            </a:r>
            <a:br>
              <a:rPr lang="en-US" dirty="0" smtClean="0">
                <a:solidFill>
                  <a:srgbClr val="0070C0"/>
                </a:solidFill>
                <a:latin typeface="Algerian" pitchFamily="82" charset="0"/>
              </a:rPr>
            </a:br>
            <a:r>
              <a:rPr lang="en-US" dirty="0" smtClean="0">
                <a:solidFill>
                  <a:srgbClr val="0070C0"/>
                </a:solidFill>
                <a:latin typeface="Algerian" pitchFamily="82" charset="0"/>
              </a:rPr>
              <a:t>FREE DOMAIN SOFTWARE AND</a:t>
            </a:r>
            <a:br>
              <a:rPr lang="en-US" dirty="0" smtClean="0">
                <a:solidFill>
                  <a:srgbClr val="0070C0"/>
                </a:solidFill>
                <a:latin typeface="Algerian" pitchFamily="82" charset="0"/>
              </a:rPr>
            </a:br>
            <a:r>
              <a:rPr lang="en-US" dirty="0" smtClean="0">
                <a:solidFill>
                  <a:srgbClr val="0070C0"/>
                </a:solidFill>
                <a:latin typeface="Algerian" pitchFamily="82" charset="0"/>
              </a:rPr>
              <a:t>OPEN DOMAIN SOFTWARE</a:t>
            </a:r>
            <a:br>
              <a:rPr lang="en-US" dirty="0" smtClean="0">
                <a:solidFill>
                  <a:srgbClr val="0070C0"/>
                </a:solidFill>
                <a:latin typeface="Algerian" pitchFamily="82" charset="0"/>
              </a:rPr>
            </a:br>
            <a:r>
              <a:rPr lang="en-US" dirty="0">
                <a:solidFill>
                  <a:srgbClr val="0070C0"/>
                </a:solidFill>
                <a:latin typeface="Algerian" pitchFamily="82" charset="0"/>
              </a:rPr>
              <a:t/>
            </a:r>
            <a:br>
              <a:rPr lang="en-US" dirty="0">
                <a:solidFill>
                  <a:srgbClr val="0070C0"/>
                </a:solidFill>
                <a:latin typeface="Algerian" pitchFamily="82" charset="0"/>
              </a:rPr>
            </a:br>
            <a:r>
              <a:rPr lang="en-US" dirty="0" smtClean="0">
                <a:solidFill>
                  <a:srgbClr val="0070C0"/>
                </a:solidFill>
                <a:latin typeface="Algerian" pitchFamily="82" charset="0"/>
              </a:rPr>
              <a:t/>
            </a:r>
            <a:br>
              <a:rPr lang="en-US" dirty="0" smtClean="0">
                <a:solidFill>
                  <a:srgbClr val="0070C0"/>
                </a:solidFill>
                <a:latin typeface="Algerian" pitchFamily="82" charset="0"/>
              </a:rPr>
            </a:br>
            <a:r>
              <a:rPr lang="en-US" dirty="0" smtClean="0">
                <a:solidFill>
                  <a:srgbClr val="0070C0"/>
                </a:solidFill>
                <a:latin typeface="Algerian" pitchFamily="82" charset="0"/>
              </a:rPr>
              <a:t> </a:t>
            </a:r>
            <a:endParaRPr lang="en-US" dirty="0">
              <a:solidFill>
                <a:srgbClr val="0070C0"/>
              </a:solidFill>
              <a:latin typeface="Algerian" pitchFamily="82" charset="0"/>
            </a:endParaRPr>
          </a:p>
        </p:txBody>
      </p:sp>
      <p:cxnSp>
        <p:nvCxnSpPr>
          <p:cNvPr id="7" name="Straight Arrow Connector 6"/>
          <p:cNvCxnSpPr/>
          <p:nvPr/>
        </p:nvCxnSpPr>
        <p:spPr>
          <a:xfrm>
            <a:off x="0" y="5572140"/>
            <a:ext cx="428596" cy="2857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8" name="Picture 7" descr="20190306110236.png"/>
          <p:cNvPicPr>
            <a:picLocks noChangeAspect="1"/>
          </p:cNvPicPr>
          <p:nvPr/>
        </p:nvPicPr>
        <p:blipFill>
          <a:blip r:embed="rId2"/>
          <a:stretch>
            <a:fillRect/>
          </a:stretch>
        </p:blipFill>
        <p:spPr>
          <a:xfrm rot="10800000" flipV="1">
            <a:off x="6858015" y="1214422"/>
            <a:ext cx="2017073" cy="1071570"/>
          </a:xfrm>
          <a:prstGeom prst="rect">
            <a:avLst/>
          </a:prstGeom>
        </p:spPr>
      </p:pic>
    </p:spTree>
  </p:cSld>
  <p:clrMapOvr>
    <a:masterClrMapping/>
  </p:clrMapOvr>
  <p:transition>
    <p:wedg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OPEN SOURCE SOFTWARE</a:t>
            </a:r>
          </a:p>
          <a:p>
            <a:r>
              <a:rPr lang="en-US" dirty="0" smtClean="0"/>
              <a:t>Free /public domain software</a:t>
            </a:r>
          </a:p>
          <a:p>
            <a:endParaRPr lang="en-US" dirty="0"/>
          </a:p>
        </p:txBody>
      </p:sp>
      <p:sp>
        <p:nvSpPr>
          <p:cNvPr id="2" name="Title 1"/>
          <p:cNvSpPr>
            <a:spLocks noGrp="1"/>
          </p:cNvSpPr>
          <p:nvPr>
            <p:ph type="title"/>
          </p:nvPr>
        </p:nvSpPr>
        <p:spPr/>
        <p:txBody>
          <a:bodyPr/>
          <a:lstStyle/>
          <a:p>
            <a:r>
              <a:rPr lang="en-US" dirty="0" smtClean="0"/>
              <a:t>CONTENT</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r>
              <a:rPr lang="en-US" sz="2800" dirty="0" smtClean="0"/>
              <a:t>OPEN SOURCE REFERS TO A PROGRAM  OR SOFTWARE IN WHICH THE SOURCE  CODE I.E. THE FORM  OF THE PROGRAM WHEN A PROGRAMMER WRITES A PROGRAM IN A PARTICULAR PROGRAAMMING LANGUAGE IS AVAILABLE TO YHE GENERAL PUBLIC FOR USE AND/OR MODIFICATION FROM ITS ORIGINAL DESIGN FREE OF CHARGE S SOURCE CODE CAN IMPROVE THAT PROGRAM BY ADDMIG FRATURES TO IT OR FIXING PARTS THAT DO NOT ALWAYS WORK COMECTLY. </a:t>
            </a:r>
            <a:r>
              <a:rPr lang="en-US" sz="2800" smtClean="0"/>
              <a:t>OPEN SOURCE SOFTWARE IS SOFTWARE WITH SOURCE CODE THAT ANYONE CAN INSPECT MODIIFY AND ENHANCC.</a:t>
            </a:r>
          </a:p>
        </p:txBody>
      </p:sp>
      <p:sp>
        <p:nvSpPr>
          <p:cNvPr id="2" name="Title 1"/>
          <p:cNvSpPr>
            <a:spLocks noGrp="1"/>
          </p:cNvSpPr>
          <p:nvPr>
            <p:ph type="title"/>
          </p:nvPr>
        </p:nvSpPr>
        <p:spPr/>
        <p:txBody>
          <a:bodyPr/>
          <a:lstStyle/>
          <a:p>
            <a:r>
              <a:rPr lang="en-US" b="1" u="sng" dirty="0" smtClean="0"/>
              <a:t>OPEN SOURCE SOFTWARE</a:t>
            </a:r>
            <a:endParaRPr lang="en-US" b="1" u="sng"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l"/>
            <a:r>
              <a:rPr lang="en-US" dirty="0" smtClean="0"/>
              <a:t>MOZILLA FIREFOX</a:t>
            </a:r>
            <a:br>
              <a:rPr lang="en-US" dirty="0" smtClean="0"/>
            </a:br>
            <a:r>
              <a:rPr lang="en-US" dirty="0" smtClean="0"/>
              <a:t>OPNE OFFICE.ORG</a:t>
            </a:r>
            <a:br>
              <a:rPr lang="en-US" dirty="0" smtClean="0"/>
            </a:br>
            <a:r>
              <a:rPr lang="en-US" dirty="0" smtClean="0"/>
              <a:t>GOOGLE CHROME</a:t>
            </a:r>
            <a:br>
              <a:rPr lang="en-US" dirty="0" smtClean="0"/>
            </a:br>
            <a:r>
              <a:rPr lang="en-US" dirty="0" smtClean="0"/>
              <a:t>VLC MEDIA PLAYER</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r>
              <a:rPr lang="en-US" dirty="0" smtClean="0"/>
              <a:t>Public domain software refers to software that is not limited by having a copyright it freely used copied or altered because no one owns the rights to restrict its use there are plenty of public domain programs but these are often confused with several other types of software called freeware which can be obtained free or shareware which is usually obtained for a very small fee public domain software is the only type in most cases to which no limitations apply freeware may be copyrighted and shareware certainly is this means it is not essentially in the public domain someone else cannot reproduce the software copy it for other people or copy it to sell without violating copyright laws .</a:t>
            </a:r>
          </a:p>
        </p:txBody>
      </p:sp>
      <p:sp>
        <p:nvSpPr>
          <p:cNvPr id="2" name="Title 1"/>
          <p:cNvSpPr>
            <a:spLocks noGrp="1"/>
          </p:cNvSpPr>
          <p:nvPr>
            <p:ph type="title"/>
          </p:nvPr>
        </p:nvSpPr>
        <p:spPr/>
        <p:txBody>
          <a:bodyPr>
            <a:normAutofit/>
          </a:bodyPr>
          <a:lstStyle/>
          <a:p>
            <a:pPr algn="l"/>
            <a:r>
              <a:rPr lang="en-US" dirty="0" smtClean="0"/>
              <a:t>FREE/public domain software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571604" y="2571744"/>
            <a:ext cx="5429288" cy="1107996"/>
          </a:xfrm>
          <a:prstGeom prst="rect">
            <a:avLst/>
          </a:prstGeom>
          <a:noFill/>
        </p:spPr>
        <p:txBody>
          <a:bodyPr wrap="square" rtlCol="0">
            <a:spAutoFit/>
          </a:bodyPr>
          <a:lstStyle/>
          <a:p>
            <a:pPr algn="ctr"/>
            <a:r>
              <a:rPr lang="en-US" sz="6600" dirty="0" smtClean="0"/>
              <a:t>THANK YOU</a:t>
            </a:r>
            <a:endParaRPr lang="en-US" sz="66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168</TotalTime>
  <Words>243</Words>
  <Application>Microsoft Office PowerPoint</Application>
  <PresentationFormat>On-screen Show (4:3)</PresentationFormat>
  <Paragraphs>14</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Concourse</vt:lpstr>
      <vt:lpstr>GOVT. CHANDULAL CHANDRAKAR  P.G.COLLEGE PATAN (C.G.)   FREE DOMAIN SOFTWARE AND OPEN DOMAIN SOFTWARE    </vt:lpstr>
      <vt:lpstr>CONTENT</vt:lpstr>
      <vt:lpstr>OPEN SOURCE SOFTWARE</vt:lpstr>
      <vt:lpstr>MOZILLA FIREFOX OPNE OFFICE.ORG GOOGLE CHROME VLC MEDIA PLAYER</vt:lpstr>
      <vt:lpstr>FREE/public domain software </vt:lpstr>
      <vt:lpstr>Slide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acer</dc:creator>
  <cp:lastModifiedBy>acer</cp:lastModifiedBy>
  <cp:revision>35</cp:revision>
  <dcterms:created xsi:type="dcterms:W3CDTF">2023-10-18T08:47:10Z</dcterms:created>
  <dcterms:modified xsi:type="dcterms:W3CDTF">2023-10-30T06:28:56Z</dcterms:modified>
</cp:coreProperties>
</file>